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92" r:id="rId2"/>
    <p:sldId id="260" r:id="rId3"/>
    <p:sldId id="278" r:id="rId4"/>
    <p:sldId id="285" r:id="rId5"/>
    <p:sldId id="286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12" Type="http://schemas.microsoft.com/office/2007/relationships/hdphoto" Target="../media/hdphoto1.wdp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fif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16.gi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86" y="2636403"/>
            <a:ext cx="2815523" cy="5562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80" y="754627"/>
            <a:ext cx="1496895" cy="842696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2519947"/>
            <a:ext cx="2718175" cy="6727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319296"/>
            <a:ext cx="1498599" cy="171335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58" y="515575"/>
            <a:ext cx="2507014" cy="1320800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0D8260F-7D7F-4C21-A648-04123F31D58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00" y="2549327"/>
            <a:ext cx="3320612" cy="6433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63A261-7536-46B1-B302-425742B0DE36}"/>
              </a:ext>
            </a:extLst>
          </p:cNvPr>
          <p:cNvGrpSpPr/>
          <p:nvPr/>
        </p:nvGrpSpPr>
        <p:grpSpPr>
          <a:xfrm>
            <a:off x="-785572" y="5458244"/>
            <a:ext cx="10269644" cy="1961731"/>
            <a:chOff x="-785572" y="5458244"/>
            <a:chExt cx="10269644" cy="1961731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037DFD1C-AA73-4C91-A93A-07D6265A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09" y="5489575"/>
              <a:ext cx="1932149" cy="18796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7098FF8-04A5-4D97-BF92-717ECF900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0" t="29583" r="21485" b="30138"/>
            <a:stretch/>
          </p:blipFill>
          <p:spPr>
            <a:xfrm>
              <a:off x="4721225" y="5480050"/>
              <a:ext cx="4762847" cy="1939925"/>
            </a:xfrm>
            <a:prstGeom prst="rect">
              <a:avLst/>
            </a:prstGeom>
          </p:spPr>
        </p:pic>
        <p:pic>
          <p:nvPicPr>
            <p:cNvPr id="15" name="Picture 14" descr="A picture containing flower, airplane, sign&#10;&#10;Description automatically generated">
              <a:extLst>
                <a:ext uri="{FF2B5EF4-FFF2-40B4-BE49-F238E27FC236}">
                  <a16:creationId xmlns:a16="http://schemas.microsoft.com/office/drawing/2014/main" id="{6FDA3449-64A1-4AB6-A839-5D74C701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5572" y="5458244"/>
              <a:ext cx="2910600" cy="1940400"/>
            </a:xfrm>
            <a:prstGeom prst="rect">
              <a:avLst/>
            </a:prstGeom>
          </p:spPr>
        </p:pic>
      </p:grp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FEEC2C2-CCC1-1767-84EB-1DDFDDEEB6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84" y="685438"/>
            <a:ext cx="28670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4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218</Words>
  <Application>Microsoft Office PowerPoint</Application>
  <PresentationFormat>Widescreen</PresentationFormat>
  <Paragraphs>60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 Muellenbroich</cp:lastModifiedBy>
  <cp:revision>21</cp:revision>
  <dcterms:created xsi:type="dcterms:W3CDTF">2020-01-03T16:18:33Z</dcterms:created>
  <dcterms:modified xsi:type="dcterms:W3CDTF">2022-10-20T09:16:03Z</dcterms:modified>
</cp:coreProperties>
</file>